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160000" cy="7621588"/>
  <p:notesSz cx="6858000" cy="9144000"/>
  <p:defaultTextStyle>
    <a:defPPr>
      <a:defRPr lang="ru-RU"/>
    </a:defPPr>
    <a:lvl1pPr marL="0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041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081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122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163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203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244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284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4325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42" y="-864"/>
      </p:cViewPr>
      <p:guideLst>
        <p:guide orient="horz" pos="2401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633"/>
            <a:ext cx="8636000" cy="1633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900"/>
            <a:ext cx="7112000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218"/>
            <a:ext cx="2286000" cy="65030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305218"/>
            <a:ext cx="6688667" cy="65030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7577"/>
            <a:ext cx="8636000" cy="151373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30355"/>
            <a:ext cx="8636000" cy="166722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4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778371"/>
            <a:ext cx="4487333" cy="50298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1778371"/>
            <a:ext cx="4487333" cy="50298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6036"/>
            <a:ext cx="4489098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417031"/>
            <a:ext cx="4489098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0" y="1706036"/>
            <a:ext cx="4490861" cy="7109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041" indent="0">
              <a:buNone/>
              <a:defRPr sz="2200" b="1"/>
            </a:lvl2pPr>
            <a:lvl3pPr marL="1016081" indent="0">
              <a:buNone/>
              <a:defRPr sz="2000" b="1"/>
            </a:lvl3pPr>
            <a:lvl4pPr marL="1524122" indent="0">
              <a:buNone/>
              <a:defRPr sz="1800" b="1"/>
            </a:lvl4pPr>
            <a:lvl5pPr marL="2032163" indent="0">
              <a:buNone/>
              <a:defRPr sz="1800" b="1"/>
            </a:lvl5pPr>
            <a:lvl6pPr marL="2540203" indent="0">
              <a:buNone/>
              <a:defRPr sz="1800" b="1"/>
            </a:lvl6pPr>
            <a:lvl7pPr marL="3048244" indent="0">
              <a:buNone/>
              <a:defRPr sz="1800" b="1"/>
            </a:lvl7pPr>
            <a:lvl8pPr marL="3556284" indent="0">
              <a:buNone/>
              <a:defRPr sz="1800" b="1"/>
            </a:lvl8pPr>
            <a:lvl9pPr marL="40643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0" y="2417031"/>
            <a:ext cx="4490861" cy="439123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452"/>
            <a:ext cx="3342570" cy="12914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303453"/>
            <a:ext cx="5679722" cy="65048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889"/>
            <a:ext cx="3342570" cy="5213378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5112"/>
            <a:ext cx="6096000" cy="629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1003"/>
            <a:ext cx="6096000" cy="4572953"/>
          </a:xfrm>
        </p:spPr>
        <p:txBody>
          <a:bodyPr/>
          <a:lstStyle>
            <a:lvl1pPr marL="0" indent="0">
              <a:buNone/>
              <a:defRPr sz="3600"/>
            </a:lvl1pPr>
            <a:lvl2pPr marL="508041" indent="0">
              <a:buNone/>
              <a:defRPr sz="3100"/>
            </a:lvl2pPr>
            <a:lvl3pPr marL="1016081" indent="0">
              <a:buNone/>
              <a:defRPr sz="2700"/>
            </a:lvl3pPr>
            <a:lvl4pPr marL="1524122" indent="0">
              <a:buNone/>
              <a:defRPr sz="2200"/>
            </a:lvl4pPr>
            <a:lvl5pPr marL="2032163" indent="0">
              <a:buNone/>
              <a:defRPr sz="2200"/>
            </a:lvl5pPr>
            <a:lvl6pPr marL="2540203" indent="0">
              <a:buNone/>
              <a:defRPr sz="2200"/>
            </a:lvl6pPr>
            <a:lvl7pPr marL="3048244" indent="0">
              <a:buNone/>
              <a:defRPr sz="2200"/>
            </a:lvl7pPr>
            <a:lvl8pPr marL="3556284" indent="0">
              <a:buNone/>
              <a:defRPr sz="2200"/>
            </a:lvl8pPr>
            <a:lvl9pPr marL="4064325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4952"/>
            <a:ext cx="6096000" cy="894477"/>
          </a:xfrm>
        </p:spPr>
        <p:txBody>
          <a:bodyPr/>
          <a:lstStyle>
            <a:lvl1pPr marL="0" indent="0">
              <a:buNone/>
              <a:defRPr sz="1600"/>
            </a:lvl1pPr>
            <a:lvl2pPr marL="508041" indent="0">
              <a:buNone/>
              <a:defRPr sz="1300"/>
            </a:lvl2pPr>
            <a:lvl3pPr marL="1016081" indent="0">
              <a:buNone/>
              <a:defRPr sz="1100"/>
            </a:lvl3pPr>
            <a:lvl4pPr marL="1524122" indent="0">
              <a:buNone/>
              <a:defRPr sz="1000"/>
            </a:lvl4pPr>
            <a:lvl5pPr marL="2032163" indent="0">
              <a:buNone/>
              <a:defRPr sz="1000"/>
            </a:lvl5pPr>
            <a:lvl6pPr marL="2540203" indent="0">
              <a:buNone/>
              <a:defRPr sz="1000"/>
            </a:lvl6pPr>
            <a:lvl7pPr marL="3048244" indent="0">
              <a:buNone/>
              <a:defRPr sz="1000"/>
            </a:lvl7pPr>
            <a:lvl8pPr marL="3556284" indent="0">
              <a:buNone/>
              <a:defRPr sz="1000"/>
            </a:lvl8pPr>
            <a:lvl9pPr marL="40643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  <a:prstGeom prst="rect">
            <a:avLst/>
          </a:prstGeom>
        </p:spPr>
        <p:txBody>
          <a:bodyPr vert="horz" lIns="101608" tIns="50804" rIns="101608" bIns="50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78371"/>
            <a:ext cx="9144000" cy="5029896"/>
          </a:xfrm>
          <a:prstGeom prst="rect">
            <a:avLst/>
          </a:prstGeom>
        </p:spPr>
        <p:txBody>
          <a:bodyPr vert="horz" lIns="101608" tIns="50804" rIns="101608" bIns="50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7064084"/>
            <a:ext cx="2370667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7064084"/>
            <a:ext cx="3217333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7064084"/>
            <a:ext cx="2370667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8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30" indent="-381030" algn="l" defTabSz="101608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66" indent="-317525" algn="l" defTabSz="101608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02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142" indent="-254020" algn="l" defTabSz="101608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183" indent="-254020" algn="l" defTabSz="101608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22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26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0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34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ПРЕЗЕНТАЦИИ\Медиа как экосистема how to\Новая папка\Слой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3" y="0"/>
            <a:ext cx="10161588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12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5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3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26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4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4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60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92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99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15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42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38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77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69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284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232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832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5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92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7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07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33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65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4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3" y="166"/>
            <a:ext cx="10161588" cy="76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287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Davydov Yuriy</dc:creator>
  <cp:lastModifiedBy>Nonomedia</cp:lastModifiedBy>
  <cp:revision>1</cp:revision>
  <dcterms:created xsi:type="dcterms:W3CDTF">2016-11-03T17:55:41Z</dcterms:created>
  <dcterms:modified xsi:type="dcterms:W3CDTF">2017-02-10T16:47:39Z</dcterms:modified>
</cp:coreProperties>
</file>